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3" r:id="rId4"/>
    <p:sldId id="262" r:id="rId5"/>
    <p:sldId id="257" r:id="rId6"/>
    <p:sldId id="260" r:id="rId7"/>
    <p:sldId id="261" r:id="rId8"/>
    <p:sldId id="25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16EDBEB-2D07-431C-AE32-60A2B2636E04}" type="datetimeFigureOut">
              <a:rPr lang="en-US" smtClean="0"/>
              <a:pPr/>
              <a:t>10/26/2009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3EA708D-028B-417C-8C71-7A5AF05FAE7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6EDBEB-2D07-431C-AE32-60A2B2636E04}" type="datetimeFigureOut">
              <a:rPr lang="en-US" smtClean="0"/>
              <a:pPr/>
              <a:t>10/26/2009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A708D-028B-417C-8C71-7A5AF05FAE7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6EDBEB-2D07-431C-AE32-60A2B2636E04}" type="datetimeFigureOut">
              <a:rPr lang="en-US" smtClean="0"/>
              <a:pPr/>
              <a:t>10/26/2009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A708D-028B-417C-8C71-7A5AF05FAE7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16EDBEB-2D07-431C-AE32-60A2B2636E04}" type="datetimeFigureOut">
              <a:rPr lang="en-US" smtClean="0"/>
              <a:pPr/>
              <a:t>10/26/2009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A708D-028B-417C-8C71-7A5AF05FAE7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16EDBEB-2D07-431C-AE32-60A2B2636E04}" type="datetimeFigureOut">
              <a:rPr lang="en-US" smtClean="0"/>
              <a:pPr/>
              <a:t>10/26/2009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EA708D-028B-417C-8C71-7A5AF05FAE7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16EDBEB-2D07-431C-AE32-60A2B2636E04}" type="datetimeFigureOut">
              <a:rPr lang="en-US" smtClean="0"/>
              <a:pPr/>
              <a:t>10/26/2009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EA708D-028B-417C-8C71-7A5AF05FAE7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16EDBEB-2D07-431C-AE32-60A2B2636E04}" type="datetimeFigureOut">
              <a:rPr lang="en-US" smtClean="0"/>
              <a:pPr/>
              <a:t>10/26/2009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EA708D-028B-417C-8C71-7A5AF05FAE7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16EDBEB-2D07-431C-AE32-60A2B2636E04}" type="datetimeFigureOut">
              <a:rPr lang="en-US" smtClean="0"/>
              <a:pPr/>
              <a:t>10/26/2009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EA708D-028B-417C-8C71-7A5AF05FAE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6EDBEB-2D07-431C-AE32-60A2B2636E04}" type="datetimeFigureOut">
              <a:rPr lang="en-US" smtClean="0"/>
              <a:pPr/>
              <a:t>10/26/2009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EA708D-028B-417C-8C71-7A5AF05FAE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16EDBEB-2D07-431C-AE32-60A2B2636E04}" type="datetimeFigureOut">
              <a:rPr lang="en-US" smtClean="0"/>
              <a:pPr/>
              <a:t>10/26/2009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EA708D-028B-417C-8C71-7A5AF05FAE7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16EDBEB-2D07-431C-AE32-60A2B2636E04}" type="datetimeFigureOut">
              <a:rPr lang="en-US" smtClean="0"/>
              <a:pPr/>
              <a:t>10/26/2009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3EA708D-028B-417C-8C71-7A5AF05FAE7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16EDBEB-2D07-431C-AE32-60A2B2636E04}" type="datetimeFigureOut">
              <a:rPr lang="en-US" smtClean="0"/>
              <a:pPr/>
              <a:t>10/26/2009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3EA708D-028B-417C-8C71-7A5AF05FAE7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The Great Wall of China"/>
          <p:cNvPicPr>
            <a:picLocks noChangeAspect="1" noChangeArrowheads="1"/>
          </p:cNvPicPr>
          <p:nvPr/>
        </p:nvPicPr>
        <p:blipFill>
          <a:blip r:embed="rId2"/>
          <a:srcRect/>
          <a:stretch>
            <a:fillRect/>
          </a:stretch>
        </p:blipFill>
        <p:spPr bwMode="auto">
          <a:xfrm>
            <a:off x="3124200" y="2057400"/>
            <a:ext cx="2857500" cy="2152650"/>
          </a:xfrm>
          <a:prstGeom prst="rect">
            <a:avLst/>
          </a:prstGeom>
          <a:noFill/>
        </p:spPr>
      </p:pic>
      <p:pic>
        <p:nvPicPr>
          <p:cNvPr id="13315" name="Picture 3" descr="Banner"/>
          <p:cNvPicPr>
            <a:picLocks noChangeAspect="1" noChangeArrowheads="1"/>
          </p:cNvPicPr>
          <p:nvPr/>
        </p:nvPicPr>
        <p:blipFill>
          <a:blip r:embed="rId3"/>
          <a:srcRect/>
          <a:stretch>
            <a:fillRect/>
          </a:stretch>
        </p:blipFill>
        <p:spPr bwMode="auto">
          <a:xfrm>
            <a:off x="838200" y="685800"/>
            <a:ext cx="7772400" cy="1000125"/>
          </a:xfrm>
          <a:prstGeom prst="rect">
            <a:avLst/>
          </a:prstGeom>
          <a:noFill/>
        </p:spPr>
      </p:pic>
      <p:sp>
        <p:nvSpPr>
          <p:cNvPr id="7" name="TextBox 6"/>
          <p:cNvSpPr txBox="1"/>
          <p:nvPr/>
        </p:nvSpPr>
        <p:spPr>
          <a:xfrm>
            <a:off x="1600200" y="4495800"/>
            <a:ext cx="6248400" cy="954107"/>
          </a:xfrm>
          <a:prstGeom prst="rect">
            <a:avLst/>
          </a:prstGeom>
          <a:noFill/>
        </p:spPr>
        <p:txBody>
          <a:bodyPr wrap="square" rtlCol="0">
            <a:spAutoFit/>
          </a:bodyPr>
          <a:lstStyle/>
          <a:p>
            <a:pPr algn="ctr"/>
            <a:r>
              <a:rPr lang="en-US" sz="2800" dirty="0" smtClean="0">
                <a:latin typeface="Bazooka" pitchFamily="2" charset="0"/>
              </a:rPr>
              <a:t>Legend says a dragon traced the course of the Great Wall</a:t>
            </a:r>
            <a:endParaRPr lang="en-US" sz="2800" dirty="0">
              <a:latin typeface="Bazooka" pitchFamily="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2468562"/>
          </a:xfrm>
        </p:spPr>
        <p:txBody>
          <a:bodyPr>
            <a:normAutofit/>
          </a:bodyPr>
          <a:lstStyle/>
          <a:p>
            <a:r>
              <a:rPr lang="en-US" sz="2800" dirty="0" smtClean="0"/>
              <a:t>The Great Wall was originally built to keep out the Mongolian attacks from  the northern border.  Although they had no trouble invading China. The wall was started during the 7</a:t>
            </a:r>
            <a:r>
              <a:rPr lang="en-US" sz="2800" baseline="30000" dirty="0" smtClean="0"/>
              <a:t>th</a:t>
            </a:r>
            <a:r>
              <a:rPr lang="en-US" sz="2800" dirty="0" smtClean="0"/>
              <a:t> century BCE.  It was continually rebuilt from the 6</a:t>
            </a:r>
            <a:r>
              <a:rPr lang="en-US" sz="2800" baseline="30000" dirty="0" smtClean="0"/>
              <a:t>th</a:t>
            </a:r>
            <a:r>
              <a:rPr lang="en-US" sz="2800" dirty="0" smtClean="0"/>
              <a:t> to the 16 century.</a:t>
            </a:r>
            <a:endParaRPr lang="en-US" sz="2800" dirty="0"/>
          </a:p>
        </p:txBody>
      </p:sp>
      <p:pic>
        <p:nvPicPr>
          <p:cNvPr id="16386" name="Picture 2" descr="Great Wall of China Map"/>
          <p:cNvPicPr>
            <a:picLocks noChangeAspect="1" noChangeArrowheads="1"/>
          </p:cNvPicPr>
          <p:nvPr/>
        </p:nvPicPr>
        <p:blipFill>
          <a:blip r:embed="rId2"/>
          <a:srcRect/>
          <a:stretch>
            <a:fillRect/>
          </a:stretch>
        </p:blipFill>
        <p:spPr bwMode="auto">
          <a:xfrm>
            <a:off x="3886200" y="2819400"/>
            <a:ext cx="4524375" cy="383616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 about the wall</a:t>
            </a:r>
            <a:endParaRPr lang="en-US" dirty="0"/>
          </a:p>
        </p:txBody>
      </p:sp>
      <p:sp>
        <p:nvSpPr>
          <p:cNvPr id="3" name="Content Placeholder 2"/>
          <p:cNvSpPr>
            <a:spLocks noGrp="1"/>
          </p:cNvSpPr>
          <p:nvPr>
            <p:ph idx="1"/>
          </p:nvPr>
        </p:nvSpPr>
        <p:spPr/>
        <p:txBody>
          <a:bodyPr/>
          <a:lstStyle/>
          <a:p>
            <a:r>
              <a:rPr lang="en-US" dirty="0" smtClean="0"/>
              <a:t>The Great Wall is a series of segmented walls</a:t>
            </a:r>
          </a:p>
          <a:p>
            <a:r>
              <a:rPr lang="en-US" dirty="0" smtClean="0"/>
              <a:t>The most famous section was built between 220 BCE and 200 BCE by Qin Shi Huang</a:t>
            </a:r>
          </a:p>
          <a:p>
            <a:r>
              <a:rPr lang="en-US" dirty="0" smtClean="0"/>
              <a:t>The current most popular section was built during the Ming dynasty 1368 CE</a:t>
            </a:r>
          </a:p>
          <a:p>
            <a:r>
              <a:rPr lang="en-US" dirty="0" smtClean="0"/>
              <a:t>The Wall is 4000 miles long or 6400 km</a:t>
            </a:r>
          </a:p>
          <a:p>
            <a:r>
              <a:rPr lang="en-US" dirty="0" smtClean="0"/>
              <a:t>The wheel barrow was invented and used to build the wall</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Wall of Qin Shi Huang</a:t>
            </a:r>
            <a:endParaRPr lang="en-US" dirty="0"/>
          </a:p>
        </p:txBody>
      </p:sp>
      <p:pic>
        <p:nvPicPr>
          <p:cNvPr id="19458" name="Picture 2" descr="Qin Dynasty Great Wall"/>
          <p:cNvPicPr>
            <a:picLocks noChangeAspect="1" noChangeArrowheads="1"/>
          </p:cNvPicPr>
          <p:nvPr/>
        </p:nvPicPr>
        <p:blipFill>
          <a:blip r:embed="rId2"/>
          <a:srcRect/>
          <a:stretch>
            <a:fillRect/>
          </a:stretch>
        </p:blipFill>
        <p:spPr bwMode="auto">
          <a:xfrm>
            <a:off x="5638800" y="2514600"/>
            <a:ext cx="2152650" cy="3048001"/>
          </a:xfrm>
          <a:prstGeom prst="rect">
            <a:avLst/>
          </a:prstGeom>
          <a:noFill/>
        </p:spPr>
      </p:pic>
      <p:pic>
        <p:nvPicPr>
          <p:cNvPr id="19460" name="Picture 4" descr="http://www.travelchinaguide.com/images/photogallery/2009/07240037s.jpg"/>
          <p:cNvPicPr>
            <a:picLocks noChangeAspect="1" noChangeArrowheads="1"/>
          </p:cNvPicPr>
          <p:nvPr/>
        </p:nvPicPr>
        <p:blipFill>
          <a:blip r:embed="rId3"/>
          <a:srcRect/>
          <a:stretch>
            <a:fillRect/>
          </a:stretch>
        </p:blipFill>
        <p:spPr bwMode="auto">
          <a:xfrm>
            <a:off x="1981200" y="1752600"/>
            <a:ext cx="1933014" cy="1190626"/>
          </a:xfrm>
          <a:prstGeom prst="rect">
            <a:avLst/>
          </a:prstGeom>
          <a:noFill/>
        </p:spPr>
      </p:pic>
      <p:sp>
        <p:nvSpPr>
          <p:cNvPr id="6" name="TextBox 5"/>
          <p:cNvSpPr txBox="1"/>
          <p:nvPr/>
        </p:nvSpPr>
        <p:spPr>
          <a:xfrm>
            <a:off x="381000" y="3276600"/>
            <a:ext cx="4724400" cy="3539430"/>
          </a:xfrm>
          <a:prstGeom prst="rect">
            <a:avLst/>
          </a:prstGeom>
          <a:noFill/>
        </p:spPr>
        <p:txBody>
          <a:bodyPr wrap="square" rtlCol="0">
            <a:spAutoFit/>
          </a:bodyPr>
          <a:lstStyle/>
          <a:p>
            <a:pPr>
              <a:buFont typeface="Arial" pitchFamily="34" charset="0"/>
              <a:buChar char="•"/>
            </a:pPr>
            <a:r>
              <a:rPr lang="en-US" sz="2800" dirty="0" smtClean="0"/>
              <a:t>The Wall of Qin Shi Huang  is not longer </a:t>
            </a:r>
            <a:r>
              <a:rPr lang="en-US" sz="2800" dirty="0" smtClean="0"/>
              <a:t>standing</a:t>
            </a:r>
          </a:p>
          <a:p>
            <a:pPr>
              <a:buFont typeface="Arial" pitchFamily="34" charset="0"/>
              <a:buChar char="•"/>
            </a:pPr>
            <a:r>
              <a:rPr lang="en-US" sz="2800" dirty="0" smtClean="0"/>
              <a:t>Built to separate cities and fields</a:t>
            </a:r>
            <a:endParaRPr lang="en-US" sz="2800" dirty="0" smtClean="0"/>
          </a:p>
          <a:p>
            <a:pPr>
              <a:buFont typeface="Arial" pitchFamily="34" charset="0"/>
              <a:buChar char="•"/>
            </a:pPr>
            <a:r>
              <a:rPr lang="en-US" sz="2800" dirty="0" smtClean="0"/>
              <a:t>Shi Huang’s wall was built of mud and stone</a:t>
            </a:r>
          </a:p>
          <a:p>
            <a:pPr>
              <a:buFont typeface="Arial" pitchFamily="34" charset="0"/>
              <a:buChar char="•"/>
            </a:pPr>
            <a:r>
              <a:rPr lang="en-US" sz="2800" dirty="0" smtClean="0"/>
              <a:t>The later wall used rice flour as mortar</a:t>
            </a:r>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reat Wall of China"/>
          <p:cNvPicPr>
            <a:picLocks noChangeAspect="1" noChangeArrowheads="1"/>
          </p:cNvPicPr>
          <p:nvPr/>
        </p:nvPicPr>
        <p:blipFill>
          <a:blip r:embed="rId2"/>
          <a:srcRect/>
          <a:stretch>
            <a:fillRect/>
          </a:stretch>
        </p:blipFill>
        <p:spPr bwMode="auto">
          <a:xfrm>
            <a:off x="1295400" y="1066800"/>
            <a:ext cx="6267450" cy="4129649"/>
          </a:xfrm>
          <a:prstGeom prst="rect">
            <a:avLst/>
          </a:prstGeom>
          <a:noFill/>
        </p:spPr>
      </p:pic>
      <p:sp>
        <p:nvSpPr>
          <p:cNvPr id="5" name="TextBox 4"/>
          <p:cNvSpPr txBox="1"/>
          <p:nvPr/>
        </p:nvSpPr>
        <p:spPr>
          <a:xfrm>
            <a:off x="533400" y="304800"/>
            <a:ext cx="7848600" cy="646331"/>
          </a:xfrm>
          <a:prstGeom prst="rect">
            <a:avLst/>
          </a:prstGeom>
          <a:noFill/>
        </p:spPr>
        <p:txBody>
          <a:bodyPr wrap="square" rtlCol="0">
            <a:spAutoFit/>
          </a:bodyPr>
          <a:lstStyle/>
          <a:p>
            <a:r>
              <a:rPr lang="en-US" sz="3600" dirty="0" smtClean="0"/>
              <a:t>Largest man-made structure in the world</a:t>
            </a:r>
            <a:endParaRPr lang="en-US" sz="3600" dirty="0"/>
          </a:p>
        </p:txBody>
      </p:sp>
      <p:sp>
        <p:nvSpPr>
          <p:cNvPr id="6" name="TextBox 5"/>
          <p:cNvSpPr txBox="1"/>
          <p:nvPr/>
        </p:nvSpPr>
        <p:spPr>
          <a:xfrm>
            <a:off x="990600" y="5473005"/>
            <a:ext cx="7391400" cy="1384995"/>
          </a:xfrm>
          <a:prstGeom prst="rect">
            <a:avLst/>
          </a:prstGeom>
          <a:noFill/>
        </p:spPr>
        <p:txBody>
          <a:bodyPr wrap="square" rtlCol="0">
            <a:spAutoFit/>
          </a:bodyPr>
          <a:lstStyle/>
          <a:p>
            <a:r>
              <a:rPr lang="en-US" sz="2800" dirty="0" smtClean="0"/>
              <a:t>In 1987 the Great Wall was placed on the Greatest national and historical most amazing sites</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Great Wall of China"/>
          <p:cNvPicPr>
            <a:picLocks noChangeAspect="1" noChangeArrowheads="1"/>
          </p:cNvPicPr>
          <p:nvPr/>
        </p:nvPicPr>
        <p:blipFill>
          <a:blip r:embed="rId2"/>
          <a:srcRect/>
          <a:stretch>
            <a:fillRect/>
          </a:stretch>
        </p:blipFill>
        <p:spPr bwMode="auto">
          <a:xfrm>
            <a:off x="2133600" y="304800"/>
            <a:ext cx="4972050" cy="3505200"/>
          </a:xfrm>
          <a:prstGeom prst="rect">
            <a:avLst/>
          </a:prstGeom>
          <a:noFill/>
        </p:spPr>
      </p:pic>
      <p:sp>
        <p:nvSpPr>
          <p:cNvPr id="3" name="TextBox 2"/>
          <p:cNvSpPr txBox="1"/>
          <p:nvPr/>
        </p:nvSpPr>
        <p:spPr>
          <a:xfrm>
            <a:off x="1219200" y="4191000"/>
            <a:ext cx="6781800" cy="2246769"/>
          </a:xfrm>
          <a:prstGeom prst="rect">
            <a:avLst/>
          </a:prstGeom>
          <a:noFill/>
        </p:spPr>
        <p:txBody>
          <a:bodyPr wrap="square" rtlCol="0">
            <a:spAutoFit/>
          </a:bodyPr>
          <a:lstStyle/>
          <a:p>
            <a:r>
              <a:rPr lang="en-US" sz="2800" dirty="0" smtClean="0">
                <a:latin typeface="Comic Sans MS" pitchFamily="66" charset="0"/>
              </a:rPr>
              <a:t>Over 1 million people died building the wall.  It is often referred to as the largest cemetery in history</a:t>
            </a:r>
            <a:r>
              <a:rPr lang="en-US" sz="2800" dirty="0" smtClean="0">
                <a:latin typeface="Comic Sans MS" pitchFamily="66" charset="0"/>
              </a:rPr>
              <a:t>.  They died of disease, hunger, exhaustion and were often buried in the </a:t>
            </a:r>
            <a:r>
              <a:rPr lang="en-US" sz="2800" smtClean="0">
                <a:latin typeface="Comic Sans MS" pitchFamily="66" charset="0"/>
              </a:rPr>
              <a:t>wall itself. </a:t>
            </a:r>
            <a:endParaRPr lang="en-US" sz="2800" dirty="0">
              <a:latin typeface="Comic Sans MS"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Watch Towers</a:t>
            </a:r>
            <a:endParaRPr lang="en-US" dirty="0"/>
          </a:p>
        </p:txBody>
      </p:sp>
      <p:pic>
        <p:nvPicPr>
          <p:cNvPr id="18434" name="Picture 2" descr="http://www.greywhale.com/chinaphotossept07/great%20wall%20watch%20tower.jpg"/>
          <p:cNvPicPr>
            <a:picLocks noChangeAspect="1" noChangeArrowheads="1"/>
          </p:cNvPicPr>
          <p:nvPr/>
        </p:nvPicPr>
        <p:blipFill>
          <a:blip r:embed="rId2"/>
          <a:srcRect/>
          <a:stretch>
            <a:fillRect/>
          </a:stretch>
        </p:blipFill>
        <p:spPr bwMode="auto">
          <a:xfrm>
            <a:off x="5562600" y="1752600"/>
            <a:ext cx="2781300" cy="4182988"/>
          </a:xfrm>
          <a:prstGeom prst="rect">
            <a:avLst/>
          </a:prstGeom>
          <a:noFill/>
        </p:spPr>
      </p:pic>
      <p:sp>
        <p:nvSpPr>
          <p:cNvPr id="5" name="TextBox 4"/>
          <p:cNvSpPr txBox="1"/>
          <p:nvPr/>
        </p:nvSpPr>
        <p:spPr>
          <a:xfrm>
            <a:off x="228600" y="2667000"/>
            <a:ext cx="4800600" cy="3970318"/>
          </a:xfrm>
          <a:prstGeom prst="rect">
            <a:avLst/>
          </a:prstGeom>
          <a:noFill/>
        </p:spPr>
        <p:txBody>
          <a:bodyPr wrap="square" rtlCol="0">
            <a:spAutoFit/>
          </a:bodyPr>
          <a:lstStyle/>
          <a:p>
            <a:pPr>
              <a:buFont typeface="Arial" pitchFamily="34" charset="0"/>
              <a:buChar char="•"/>
            </a:pPr>
            <a:r>
              <a:rPr lang="en-US" sz="2800" dirty="0" smtClean="0"/>
              <a:t>Watch Towers are 40 feet </a:t>
            </a:r>
            <a:r>
              <a:rPr lang="en-US" sz="2800" dirty="0" smtClean="0"/>
              <a:t>Tall</a:t>
            </a:r>
          </a:p>
          <a:p>
            <a:pPr>
              <a:buFont typeface="Arial" pitchFamily="34" charset="0"/>
              <a:buChar char="•"/>
            </a:pPr>
            <a:r>
              <a:rPr lang="en-US" sz="2800" dirty="0" smtClean="0"/>
              <a:t>There are over 2,500 towers</a:t>
            </a:r>
            <a:endParaRPr lang="en-US" sz="2800" dirty="0" smtClean="0"/>
          </a:p>
          <a:p>
            <a:pPr>
              <a:buFont typeface="Arial" pitchFamily="34" charset="0"/>
              <a:buChar char="•"/>
            </a:pPr>
            <a:r>
              <a:rPr lang="en-US" sz="2800" dirty="0" smtClean="0"/>
              <a:t>Towers stored supplies for traders</a:t>
            </a:r>
          </a:p>
          <a:p>
            <a:pPr>
              <a:buFont typeface="Arial" pitchFamily="34" charset="0"/>
              <a:buChar char="•"/>
            </a:pPr>
            <a:r>
              <a:rPr lang="en-US" sz="2800" dirty="0" smtClean="0"/>
              <a:t>Armies used watch towers for shelter </a:t>
            </a:r>
          </a:p>
          <a:p>
            <a:pPr>
              <a:buFont typeface="Arial" pitchFamily="34" charset="0"/>
              <a:buChar char="•"/>
            </a:pPr>
            <a:endParaRPr lang="en-US" sz="2800" dirty="0" smtClean="0"/>
          </a:p>
          <a:p>
            <a:pPr>
              <a:buFont typeface="Arial" pitchFamily="34" charset="0"/>
              <a:buChar char="•"/>
            </a:pPr>
            <a:endParaRPr lang="en-US" sz="2800" dirty="0" smtClean="0"/>
          </a:p>
          <a:p>
            <a:pPr>
              <a:buFont typeface="Arial" pitchFamily="34" charset="0"/>
              <a:buChar char="•"/>
            </a:pP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normAutofit/>
          </a:bodyPr>
          <a:lstStyle/>
          <a:p>
            <a:pPr algn="ctr"/>
            <a:r>
              <a:rPr lang="en-US" sz="3600" dirty="0" smtClean="0"/>
              <a:t>Most visited section of the Great Wall</a:t>
            </a:r>
            <a:br>
              <a:rPr lang="en-US" sz="3600" dirty="0" smtClean="0"/>
            </a:br>
            <a:r>
              <a:rPr lang="en-US" sz="3600" dirty="0" smtClean="0"/>
              <a:t>is near the city of Beijing</a:t>
            </a:r>
            <a:endParaRPr lang="en-US" sz="3600" dirty="0"/>
          </a:p>
        </p:txBody>
      </p:sp>
      <p:pic>
        <p:nvPicPr>
          <p:cNvPr id="1026" name="Picture 2" descr="Great Wall of China"/>
          <p:cNvPicPr>
            <a:picLocks noChangeAspect="1" noChangeArrowheads="1"/>
          </p:cNvPicPr>
          <p:nvPr/>
        </p:nvPicPr>
        <p:blipFill>
          <a:blip r:embed="rId2"/>
          <a:srcRect/>
          <a:stretch>
            <a:fillRect/>
          </a:stretch>
        </p:blipFill>
        <p:spPr bwMode="auto">
          <a:xfrm>
            <a:off x="2743200" y="2209800"/>
            <a:ext cx="3552825" cy="4476751"/>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63</TotalTime>
  <Words>249</Words>
  <Application>Microsoft Office PowerPoint</Application>
  <PresentationFormat>On-screen Show (4:3)</PresentationFormat>
  <Paragraphs>23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Slide 1</vt:lpstr>
      <vt:lpstr>The Great Wall was originally built to keep out the Mongolian attacks from  the northern border.  Although they had no trouble invading China. The wall was started during the 7th century BCE.  It was continually rebuilt from the 6th to the 16 century.</vt:lpstr>
      <vt:lpstr>Facts about the wall</vt:lpstr>
      <vt:lpstr>Wall of Qin Shi Huang</vt:lpstr>
      <vt:lpstr>Slide 5</vt:lpstr>
      <vt:lpstr>Slide 6</vt:lpstr>
      <vt:lpstr>Watch Towers</vt:lpstr>
      <vt:lpstr>Most visited section of the Great Wall is near the city of Beijing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Curriculum Forest Hills</dc:creator>
  <cp:lastModifiedBy>Curriculum Forest Hills</cp:lastModifiedBy>
  <cp:revision>5</cp:revision>
  <dcterms:created xsi:type="dcterms:W3CDTF">2009-10-26T23:55:42Z</dcterms:created>
  <dcterms:modified xsi:type="dcterms:W3CDTF">2009-10-27T01:28:01Z</dcterms:modified>
</cp:coreProperties>
</file>